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sldIdLst>
    <p:sldId id="256" r:id="rId5"/>
    <p:sldId id="2146847054" r:id="rId6"/>
    <p:sldId id="262" r:id="rId7"/>
    <p:sldId id="263" r:id="rId8"/>
    <p:sldId id="2146847058" r:id="rId9"/>
    <p:sldId id="265" r:id="rId10"/>
    <p:sldId id="2146847057" r:id="rId11"/>
    <p:sldId id="2146847066" r:id="rId12"/>
    <p:sldId id="2146847071" r:id="rId13"/>
    <p:sldId id="2146847072" r:id="rId14"/>
    <p:sldId id="2146847074" r:id="rId15"/>
    <p:sldId id="2146847068" r:id="rId16"/>
    <p:sldId id="2146847062" r:id="rId17"/>
    <p:sldId id="2146847061" r:id="rId18"/>
    <p:sldId id="2146847055" r:id="rId19"/>
    <p:sldId id="2146847059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02/08/25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54F1-4415-47BF-9E91-C5D4B9A3335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3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reya2034/TikZify-LaTeX-Diagram-Generator-Age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Tikzify: AI-powered </a:t>
            </a:r>
            <a:r>
              <a:rPr lang="en-IN" b="1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aTeX </a:t>
            </a:r>
            <a:r>
              <a:rPr lang="en-IN" b="1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iagram </a:t>
            </a:r>
            <a:r>
              <a:rPr lang="en-IN" b="1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enerator </a:t>
            </a:r>
            <a:r>
              <a:rPr lang="en-IN" b="1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Academic </a:t>
            </a:r>
            <a:r>
              <a:rPr lang="en-IN" b="1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b="1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esearch </a:t>
            </a:r>
            <a:endParaRPr lang="en-US" b="1" cap="none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IBM-EDUNET-AICTE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Shreya Patel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Student Name: Shreya Patel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Department: Sarvajanik College of Engineering and Technology, Surat,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ADE43-C4D4-0DBD-B373-AA0D66A2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BD68-9666-56F0-CD12-6D66926C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08F96-7A12-2B91-277A-C873EA3DE4B0}"/>
              </a:ext>
            </a:extLst>
          </p:cNvPr>
          <p:cNvSpPr txBox="1"/>
          <p:nvPr/>
        </p:nvSpPr>
        <p:spPr>
          <a:xfrm>
            <a:off x="581192" y="1443210"/>
            <a:ext cx="5011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Refinement via Follow-up: </a:t>
            </a:r>
          </a:p>
          <a:p>
            <a:pPr marL="800100" lvl="1" indent="-342900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Users can make changes to the diagram by giving simple follow-up instructions.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13592B-888F-6785-D0C3-0228D493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80" t="28169" r="21190"/>
          <a:stretch/>
        </p:blipFill>
        <p:spPr>
          <a:xfrm>
            <a:off x="5649400" y="589969"/>
            <a:ext cx="5011254" cy="2839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7F745C-3AA6-6F23-03D5-1DBAE4F9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02" t="28169" r="21569"/>
          <a:stretch/>
        </p:blipFill>
        <p:spPr>
          <a:xfrm>
            <a:off x="5649400" y="3541187"/>
            <a:ext cx="5011254" cy="2839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73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390C-AB29-E1FB-9B2C-D975B314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75BB-DBF8-A485-1D44-ADE93640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19407-593B-2B62-A9D5-12F1CBB397CD}"/>
              </a:ext>
            </a:extLst>
          </p:cNvPr>
          <p:cNvSpPr txBox="1"/>
          <p:nvPr/>
        </p:nvSpPr>
        <p:spPr>
          <a:xfrm>
            <a:off x="581192" y="1443210"/>
            <a:ext cx="6359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Domain Restriction (Off-topic Question Handling):</a:t>
            </a:r>
          </a:p>
          <a:p>
            <a:pPr marL="800100" lvl="1" indent="-342900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It shows proper rejection of off-topic queries.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C466DC-5BAE-F45C-117C-8D79C602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52" y="2361854"/>
            <a:ext cx="9670956" cy="3793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74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C739-D0DA-9B09-3DAB-C16532FC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92C-C6FB-E951-D59F-66CDA53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49521-B5B7-63EE-905D-5E4ED1D0957F}"/>
              </a:ext>
            </a:extLst>
          </p:cNvPr>
          <p:cNvSpPr txBox="1"/>
          <p:nvPr/>
        </p:nvSpPr>
        <p:spPr>
          <a:xfrm>
            <a:off x="4127474" y="1232452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Deployed AI Agent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71260-F947-8AAC-ECF2-5D8628DE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85" y="1847242"/>
            <a:ext cx="8228630" cy="43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TikZify demonstrates how AI can simplify the traditionally complex process of LaTeX diagram creation. 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allowing users to generate professional-quality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 from plain natural language, it eliminates the need for manual coding and lowers the barrier for researchers, students, and educators. 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supports real-time refinement, producing clean, publication-ready outputs ideal for academic documents. 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entirely using IBM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Watsonx.ai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Granite foundation models on the IBM Cloud Lite platform, TikZify highlights the practical impact of domain-specific AI agents in enhancing productivity and accessibility in research workflows.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 Link: </a:t>
            </a:r>
            <a:r>
              <a:rPr lang="en-I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https://github.com/shreya2034/TikZify-LaTeX-Diagram-Generator-Agent</a:t>
            </a:r>
            <a:endParaRPr lang="en-IN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sketch-to-diagram support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live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preview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more LaTeX packages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voice input for diagrams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diagram template library with reusable structures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 document-aware refinement</a:t>
            </a:r>
          </a:p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based on uploaded .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81191" y="525678"/>
            <a:ext cx="11029616" cy="713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Certifications</a:t>
            </a:r>
          </a:p>
        </p:txBody>
      </p:sp>
      <p:pic>
        <p:nvPicPr>
          <p:cNvPr id="5" name="Content Placeholder 4" descr="A close-up of a certificate&#10;&#10;Description automatically generated">
            <a:extLst>
              <a:ext uri="{FF2B5EF4-FFF2-40B4-BE49-F238E27FC236}">
                <a16:creationId xmlns:a16="http://schemas.microsoft.com/office/drawing/2014/main" id="{27C8DF55-389C-8D2B-E08A-4E133CB3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86" y="1232452"/>
            <a:ext cx="3616235" cy="2794363"/>
          </a:xfrm>
        </p:spPr>
      </p:pic>
      <p:pic>
        <p:nvPicPr>
          <p:cNvPr id="7" name="Picture 6" descr="A close-up of a certificate&#10;&#10;Description automatically generated">
            <a:extLst>
              <a:ext uri="{FF2B5EF4-FFF2-40B4-BE49-F238E27FC236}">
                <a16:creationId xmlns:a16="http://schemas.microsoft.com/office/drawing/2014/main" id="{3847229D-5545-1761-227A-CF1BC049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5" y="3968334"/>
            <a:ext cx="3616235" cy="2794364"/>
          </a:xfrm>
          <a:prstGeom prst="rect">
            <a:avLst/>
          </a:prstGeom>
        </p:spPr>
      </p:pic>
      <p:pic>
        <p:nvPicPr>
          <p:cNvPr id="3" name="Content Placeholder 7" descr="A certificate with text and a yellow ribbon&#10;&#10;Description automatically generated">
            <a:extLst>
              <a:ext uri="{FF2B5EF4-FFF2-40B4-BE49-F238E27FC236}">
                <a16:creationId xmlns:a16="http://schemas.microsoft.com/office/drawing/2014/main" id="{1A210787-42F3-F680-A79C-E871F266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88" r="5804" b="15388"/>
          <a:stretch/>
        </p:blipFill>
        <p:spPr>
          <a:xfrm>
            <a:off x="4755615" y="1971202"/>
            <a:ext cx="6500753" cy="39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1134737"/>
            <a:ext cx="10515600" cy="749294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46805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IBM Certifications</a:t>
            </a: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20" y="1232452"/>
            <a:ext cx="11029615" cy="50298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Researchers, students, and academic writers often struggle to create professional-quality LaTeX diagrams due to the complexity of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 and the time-consuming nature of manual coding. This creates a barrier for non-experts and slows down the documentation process in academic and technical writing.</a:t>
            </a:r>
          </a:p>
          <a:p>
            <a:pPr marL="0" indent="0">
              <a:buNone/>
            </a:pPr>
            <a:endParaRPr lang="en-IN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SOLUTION:</a:t>
            </a:r>
          </a:p>
          <a:p>
            <a:pPr marL="0" indent="0">
              <a:buNone/>
            </a:pP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TikZify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AI-powered assistant/agent that converts plain natural language descriptions into clean, publication-ready LaTeX diagrams using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supports real-time feedback and refinement commands, allowing users to iteratively build diagrams without writing any code — significantly simplifying the diagram generation workflow for academic use.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2877"/>
            <a:ext cx="11029616" cy="65957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15" y="1232452"/>
            <a:ext cx="11613485" cy="49233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IBM Cloud Lite Services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Natural Language Processing (NLP)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Retrieval Augmented Generation (RAG)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IBM Granite Model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Prompt-based AI technology for conversational flows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ReAct Architecture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LangGraph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B2B-5B8A-2798-A127-FAFC2D52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cloud services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234A-56AB-47BB-E0BD-725AF6684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853818"/>
          </a:xfrm>
        </p:spPr>
        <p:txBody>
          <a:bodyPr>
            <a:normAutofit/>
          </a:bodyPr>
          <a:lstStyle/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Cloud Watsonx AI Studio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Cloud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Watsonx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Runtime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Cloud Agent Lab</a:t>
            </a:r>
          </a:p>
          <a:p>
            <a:pPr marL="305435" indent="-305435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Granite Foundation Model</a:t>
            </a:r>
          </a:p>
        </p:txBody>
      </p:sp>
    </p:spTree>
    <p:extLst>
      <p:ext uri="{BB962C8B-B14F-4D97-AF65-F5344CB8AC3E}">
        <p14:creationId xmlns:p14="http://schemas.microsoft.com/office/powerpoint/2010/main" val="136680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784244"/>
          </a:xfrm>
        </p:spPr>
        <p:txBody>
          <a:bodyPr>
            <a:normAutofit fontScale="62500" lnSpcReduction="20000"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to </a:t>
            </a:r>
            <a:r>
              <a:rPr lang="en-IN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 generation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describe diagrams in plain English, and TikZify generates valid LaTeX code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refinement with follow-up commands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users to modify diagrams in real-time without rewriting prompts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publication-ready diagrams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 are clean, structured, and LaTeX-compatible for research papers and technical documents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Domain-restricted AI assistant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Specifically focused on LaTeX diagram generation — avoids irrelevant responses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manual coding needed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non-experts in 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TikZ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LaTeX, removing the barrier to entry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 and scalable design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supports future extensions such as more diagram types or template styles</a:t>
            </a:r>
          </a:p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Demo-friendly and visually impactful</a:t>
            </a:r>
            <a:b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instant results suitable for live presentations and academic demos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32452"/>
            <a:ext cx="11029615" cy="4673324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and PhD Students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Professors and Academic Writers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 and Computer Science Students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LaTeX Beginners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Content Creators and Educators</a:t>
            </a:r>
          </a:p>
          <a:p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Contributors and Documentarians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2F0A-9D83-B256-3E61-FD54AA2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10C9-747C-0C4D-FAD7-77167E8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5BF7-3720-2D9B-5E4E-3DD338FF77DB}"/>
              </a:ext>
            </a:extLst>
          </p:cNvPr>
          <p:cNvSpPr txBox="1"/>
          <p:nvPr/>
        </p:nvSpPr>
        <p:spPr>
          <a:xfrm>
            <a:off x="581192" y="1443210"/>
            <a:ext cx="2425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Agent Preview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25BDAE-4E2D-F997-4F53-C8ACD998FD6B}"/>
              </a:ext>
            </a:extLst>
          </p:cNvPr>
          <p:cNvGrpSpPr/>
          <p:nvPr/>
        </p:nvGrpSpPr>
        <p:grpSpPr>
          <a:xfrm>
            <a:off x="5609523" y="702156"/>
            <a:ext cx="5813998" cy="5610509"/>
            <a:chOff x="5168847" y="213942"/>
            <a:chExt cx="6441959" cy="6644058"/>
          </a:xfrm>
        </p:grpSpPr>
        <p:pic>
          <p:nvPicPr>
            <p:cNvPr id="5" name="Picture 4" descr="Screens screenshot of a chat&#10;&#10;Description automatically generated">
              <a:extLst>
                <a:ext uri="{FF2B5EF4-FFF2-40B4-BE49-F238E27FC236}">
                  <a16:creationId xmlns:a16="http://schemas.microsoft.com/office/drawing/2014/main" id="{4A7A61C0-75CC-B62D-7144-90E1DBB7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184"/>
            <a:stretch/>
          </p:blipFill>
          <p:spPr>
            <a:xfrm>
              <a:off x="5168847" y="213942"/>
              <a:ext cx="6441959" cy="502580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251635-C999-4B85-0670-46CD9AFB3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69" t="45744" r="18791"/>
            <a:stretch/>
          </p:blipFill>
          <p:spPr>
            <a:xfrm>
              <a:off x="5168847" y="4131156"/>
              <a:ext cx="6441959" cy="272684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866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20E06-4DFB-6F29-9681-FDD3E364F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D450-7978-FE60-680A-3C85606F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5485D-072B-4AB8-7EBA-4F8710D92A48}"/>
              </a:ext>
            </a:extLst>
          </p:cNvPr>
          <p:cNvSpPr txBox="1"/>
          <p:nvPr/>
        </p:nvSpPr>
        <p:spPr>
          <a:xfrm>
            <a:off x="581192" y="1443600"/>
            <a:ext cx="333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Basic Generation Prompt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60CBDC-74A2-3178-2CAB-C793C21E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77" t="27581" r="18923"/>
          <a:stretch/>
        </p:blipFill>
        <p:spPr>
          <a:xfrm>
            <a:off x="2749574" y="1843710"/>
            <a:ext cx="7944497" cy="4312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62597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dcmitype/"/>
    <ds:schemaRef ds:uri="http://purl.org/dc/terms/"/>
    <ds:schemaRef ds:uri="fadb41d3-f9cb-40fb-903c-8cacaba95bb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0265f8-c5e2-4918-b4a1-b977299ca3e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122</TotalTime>
  <Words>558</Words>
  <Application>Microsoft Macintosh PowerPoint</Application>
  <PresentationFormat>Widescreen</PresentationFormat>
  <Paragraphs>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Tikzify: AI-powered LaTeX Diagram Generator for Academic Research </vt:lpstr>
      <vt:lpstr>OUTLINE</vt:lpstr>
      <vt:lpstr>Problem Statement</vt:lpstr>
      <vt:lpstr>Technology  used</vt:lpstr>
      <vt:lpstr>IBM cloud services used</vt:lpstr>
      <vt:lpstr>Wow factors</vt:lpstr>
      <vt:lpstr>End users</vt:lpstr>
      <vt:lpstr>Results</vt:lpstr>
      <vt:lpstr>Results</vt:lpstr>
      <vt:lpstr>Results</vt:lpstr>
      <vt:lpstr>Results</vt:lpstr>
      <vt:lpstr>Results</vt:lpstr>
      <vt:lpstr>Conclusion</vt:lpstr>
      <vt:lpstr>GitHub Link</vt:lpstr>
      <vt:lpstr>PowerPoint Presentation</vt:lpstr>
      <vt:lpstr>IBM Certifications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Srujan Jasani</cp:lastModifiedBy>
  <cp:revision>146</cp:revision>
  <dcterms:created xsi:type="dcterms:W3CDTF">2021-05-26T16:50:10Z</dcterms:created>
  <dcterms:modified xsi:type="dcterms:W3CDTF">2025-08-02T14:53:06Z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2025-08-02T13:18:31Z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755d64b7-bcf8-4b19-913e-ffb5f0ff4055</vt:lpwstr>
  </property>
  <property fmtid="{D5CDD505-2E9C-101B-9397-08002B2CF9AE}" pid="8" name="MSIP_Label_defa4170-0d19-0005-0004-bc88714345d2_ActionId">
    <vt:lpwstr>64f99cbd-27b9-424d-a854-eb2bb96e20a8</vt:lpwstr>
  </property>
  <property fmtid="{D5CDD505-2E9C-101B-9397-08002B2CF9AE}" pid="9" name="MSIP_Label_defa4170-0d19-0005-0004-bc88714345d2_ContentBits">
    <vt:lpwstr>0</vt:lpwstr>
  </property>
</Properties>
</file>